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latsi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1F7DA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5094942" y="1749770"/>
            <a:ext cx="12046307" cy="564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0"/>
              </a:lnSpc>
            </a:pPr>
            <a:r>
              <a:rPr lang="en-US" sz="150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C++ &amp; DSA PLACEMENT COURSE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441325" y="879348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Khaiser Khanam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4485" y="2073621"/>
            <a:ext cx="10539030" cy="3579636"/>
          </a:xfrm>
          <a:custGeom>
            <a:avLst/>
            <a:gdLst/>
            <a:ahLst/>
            <a:cxnLst/>
            <a:rect l="l" t="t" r="r" b="b"/>
            <a:pathLst>
              <a:path w="10539030" h="3579636">
                <a:moveTo>
                  <a:pt x="0" y="0"/>
                </a:moveTo>
                <a:lnTo>
                  <a:pt x="10539030" y="0"/>
                </a:lnTo>
                <a:lnTo>
                  <a:pt x="10539030" y="3579636"/>
                </a:lnTo>
                <a:lnTo>
                  <a:pt x="0" y="3579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78610"/>
            <a:ext cx="728272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Calculate Space Complexity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1930532"/>
            <a:ext cx="11301259" cy="3446884"/>
          </a:xfrm>
          <a:custGeom>
            <a:avLst/>
            <a:gdLst/>
            <a:ahLst/>
            <a:cxnLst/>
            <a:rect l="l" t="t" r="r" b="b"/>
            <a:pathLst>
              <a:path w="11301259" h="3446884">
                <a:moveTo>
                  <a:pt x="0" y="0"/>
                </a:moveTo>
                <a:lnTo>
                  <a:pt x="11301258" y="0"/>
                </a:lnTo>
                <a:lnTo>
                  <a:pt x="11301258" y="3446884"/>
                </a:lnTo>
                <a:lnTo>
                  <a:pt x="0" y="344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78610"/>
            <a:ext cx="728272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Calculate Space Complexity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31498" y="2091817"/>
            <a:ext cx="11225004" cy="4194911"/>
          </a:xfrm>
          <a:custGeom>
            <a:avLst/>
            <a:gdLst/>
            <a:ahLst/>
            <a:cxnLst/>
            <a:rect l="l" t="t" r="r" b="b"/>
            <a:pathLst>
              <a:path w="11225004" h="4194911">
                <a:moveTo>
                  <a:pt x="0" y="0"/>
                </a:moveTo>
                <a:lnTo>
                  <a:pt x="11225004" y="0"/>
                </a:lnTo>
                <a:lnTo>
                  <a:pt x="11225004" y="4194911"/>
                </a:lnTo>
                <a:lnTo>
                  <a:pt x="0" y="419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78610"/>
            <a:ext cx="728272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Calculate Space Complexity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6351" y="1964448"/>
            <a:ext cx="9590147" cy="4447431"/>
          </a:xfrm>
          <a:custGeom>
            <a:avLst/>
            <a:gdLst/>
            <a:ahLst/>
            <a:cxnLst/>
            <a:rect l="l" t="t" r="r" b="b"/>
            <a:pathLst>
              <a:path w="9590147" h="4447431">
                <a:moveTo>
                  <a:pt x="0" y="0"/>
                </a:moveTo>
                <a:lnTo>
                  <a:pt x="9590147" y="0"/>
                </a:lnTo>
                <a:lnTo>
                  <a:pt x="9590147" y="4447431"/>
                </a:lnTo>
                <a:lnTo>
                  <a:pt x="0" y="4447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78610"/>
            <a:ext cx="728272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Calculate Space Complexity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8930" y="3651543"/>
            <a:ext cx="2671011" cy="4114800"/>
          </a:xfrm>
          <a:custGeom>
            <a:avLst/>
            <a:gdLst/>
            <a:ahLst/>
            <a:cxnLst/>
            <a:rect l="l" t="t" r="r" b="b"/>
            <a:pathLst>
              <a:path w="2671011" h="4114800">
                <a:moveTo>
                  <a:pt x="0" y="0"/>
                </a:moveTo>
                <a:lnTo>
                  <a:pt x="2671010" y="0"/>
                </a:lnTo>
                <a:lnTo>
                  <a:pt x="2671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72775" y="3310047"/>
            <a:ext cx="3533534" cy="2561812"/>
          </a:xfrm>
          <a:custGeom>
            <a:avLst/>
            <a:gdLst/>
            <a:ahLst/>
            <a:cxnLst/>
            <a:rect l="l" t="t" r="r" b="b"/>
            <a:pathLst>
              <a:path w="3533534" h="2561812">
                <a:moveTo>
                  <a:pt x="0" y="0"/>
                </a:moveTo>
                <a:lnTo>
                  <a:pt x="3533534" y="0"/>
                </a:lnTo>
                <a:lnTo>
                  <a:pt x="3533534" y="2561812"/>
                </a:lnTo>
                <a:lnTo>
                  <a:pt x="0" y="2561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63272" y="714493"/>
            <a:ext cx="12161457" cy="93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9"/>
              </a:lnSpc>
            </a:pPr>
            <a:r>
              <a:rPr lang="en-US" sz="5456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Time Complexity  </a:t>
            </a:r>
            <a:r>
              <a:rPr lang="en-US" sz="5456" dirty="0" err="1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ya</a:t>
            </a:r>
            <a:r>
              <a:rPr lang="en-US" sz="5456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 Space Complexity?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03460" y="6746726"/>
            <a:ext cx="4236082" cy="1209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sz="3460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Time = 1 second </a:t>
            </a:r>
          </a:p>
          <a:p>
            <a:pPr algn="l">
              <a:lnSpc>
                <a:spcPts val="4845"/>
              </a:lnSpc>
            </a:pPr>
            <a:r>
              <a:rPr lang="en-US" sz="3460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Space  = 1 GB RAM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87354" y="6746726"/>
            <a:ext cx="4236082" cy="1209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sz="3460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Time = 5 second </a:t>
            </a:r>
          </a:p>
          <a:p>
            <a:pPr algn="l">
              <a:lnSpc>
                <a:spcPts val="4845"/>
              </a:lnSpc>
            </a:pPr>
            <a:r>
              <a:rPr lang="en-US" sz="3460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Space  = 10MB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5555" y="9191625"/>
            <a:ext cx="15267881" cy="58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sz="3460" dirty="0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"99% cases </a:t>
            </a:r>
            <a:r>
              <a:rPr lang="en-US" sz="3460" dirty="0" err="1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3460" dirty="0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60" dirty="0" err="1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humein</a:t>
            </a:r>
            <a:r>
              <a:rPr lang="en-US" sz="3460" dirty="0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 Time Complexity ko </a:t>
            </a:r>
            <a:r>
              <a:rPr lang="en-US" sz="3460" dirty="0" err="1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zyada</a:t>
            </a:r>
            <a:r>
              <a:rPr lang="en-US" sz="3460" dirty="0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60" dirty="0" err="1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mahatwa</a:t>
            </a:r>
            <a:r>
              <a:rPr lang="en-US" sz="3460" dirty="0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60" dirty="0" err="1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dena</a:t>
            </a:r>
            <a:r>
              <a:rPr lang="en-US" sz="3460" dirty="0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460" dirty="0" err="1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chahiye</a:t>
            </a:r>
            <a:r>
              <a:rPr lang="en-US" sz="3460" dirty="0">
                <a:solidFill>
                  <a:srgbClr val="350E07"/>
                </a:solidFill>
                <a:latin typeface="Alatsi"/>
                <a:ea typeface="Alatsi"/>
                <a:cs typeface="Alatsi"/>
                <a:sym typeface="Alatsi"/>
              </a:rPr>
              <a:t>!"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69287" y="1963981"/>
            <a:ext cx="5621508" cy="92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9"/>
              </a:lnSpc>
            </a:pPr>
            <a:r>
              <a:rPr lang="en-US" sz="5456" dirty="0">
                <a:solidFill>
                  <a:srgbClr val="C42733"/>
                </a:solidFill>
                <a:latin typeface="Alatsi"/>
                <a:ea typeface="Alatsi"/>
                <a:cs typeface="Alatsi"/>
                <a:sym typeface="Alatsi"/>
              </a:rPr>
              <a:t>Time Complexity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0354" y="3005781"/>
            <a:ext cx="6284204" cy="4838837"/>
          </a:xfrm>
          <a:custGeom>
            <a:avLst/>
            <a:gdLst/>
            <a:ahLst/>
            <a:cxnLst/>
            <a:rect l="l" t="t" r="r" b="b"/>
            <a:pathLst>
              <a:path w="6284204" h="4838837">
                <a:moveTo>
                  <a:pt x="0" y="0"/>
                </a:moveTo>
                <a:lnTo>
                  <a:pt x="6284204" y="0"/>
                </a:lnTo>
                <a:lnTo>
                  <a:pt x="6284204" y="4838837"/>
                </a:lnTo>
                <a:lnTo>
                  <a:pt x="0" y="483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26539" y="1028700"/>
            <a:ext cx="3512192" cy="2595733"/>
          </a:xfrm>
          <a:custGeom>
            <a:avLst/>
            <a:gdLst/>
            <a:ahLst/>
            <a:cxnLst/>
            <a:rect l="l" t="t" r="r" b="b"/>
            <a:pathLst>
              <a:path w="3512192" h="2595733">
                <a:moveTo>
                  <a:pt x="0" y="0"/>
                </a:moveTo>
                <a:lnTo>
                  <a:pt x="3512192" y="0"/>
                </a:lnTo>
                <a:lnTo>
                  <a:pt x="3512192" y="2595733"/>
                </a:lnTo>
                <a:lnTo>
                  <a:pt x="0" y="2595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50129" y="4320287"/>
            <a:ext cx="2144299" cy="2447132"/>
          </a:xfrm>
          <a:custGeom>
            <a:avLst/>
            <a:gdLst/>
            <a:ahLst/>
            <a:cxnLst/>
            <a:rect l="l" t="t" r="r" b="b"/>
            <a:pathLst>
              <a:path w="2144299" h="2447132">
                <a:moveTo>
                  <a:pt x="0" y="0"/>
                </a:moveTo>
                <a:lnTo>
                  <a:pt x="2144299" y="0"/>
                </a:lnTo>
                <a:lnTo>
                  <a:pt x="2144299" y="2447131"/>
                </a:lnTo>
                <a:lnTo>
                  <a:pt x="0" y="2447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23288" y="7463272"/>
            <a:ext cx="3821216" cy="2451346"/>
          </a:xfrm>
          <a:custGeom>
            <a:avLst/>
            <a:gdLst/>
            <a:ahLst/>
            <a:cxnLst/>
            <a:rect l="l" t="t" r="r" b="b"/>
            <a:pathLst>
              <a:path w="3821216" h="2451346">
                <a:moveTo>
                  <a:pt x="0" y="0"/>
                </a:moveTo>
                <a:lnTo>
                  <a:pt x="3821216" y="0"/>
                </a:lnTo>
                <a:lnTo>
                  <a:pt x="3821216" y="2451347"/>
                </a:lnTo>
                <a:lnTo>
                  <a:pt x="0" y="2451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30467"/>
            <a:ext cx="1897694" cy="92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9"/>
              </a:lnSpc>
            </a:pPr>
            <a:r>
              <a:rPr lang="en-US" sz="5456" dirty="0">
                <a:solidFill>
                  <a:srgbClr val="C42733"/>
                </a:solidFill>
                <a:latin typeface="Alatsi"/>
                <a:ea typeface="Alatsi"/>
                <a:cs typeface="Alatsi"/>
                <a:sym typeface="Alatsi"/>
              </a:rPr>
              <a:t>Time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46066" y="8246776"/>
            <a:ext cx="2611325" cy="79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n-US" sz="4677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Slow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47975" y="1572939"/>
            <a:ext cx="2611325" cy="163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n-US" sz="4677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Stock Trading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7975" y="4983030"/>
            <a:ext cx="2611325" cy="79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n-US" sz="4677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Games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63292" y="7830924"/>
            <a:ext cx="2611325" cy="163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n-US" sz="4677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Live </a:t>
            </a:r>
          </a:p>
          <a:p>
            <a:pPr algn="l">
              <a:lnSpc>
                <a:spcPts val="6548"/>
              </a:lnSpc>
            </a:pPr>
            <a:r>
              <a:rPr lang="en-US" sz="4677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Chat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2868" y="3476313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64939" y="3476313"/>
            <a:ext cx="3015026" cy="4114800"/>
          </a:xfrm>
          <a:custGeom>
            <a:avLst/>
            <a:gdLst/>
            <a:ahLst/>
            <a:cxnLst/>
            <a:rect l="l" t="t" r="r" b="b"/>
            <a:pathLst>
              <a:path w="3015026" h="4114800">
                <a:moveTo>
                  <a:pt x="0" y="0"/>
                </a:moveTo>
                <a:lnTo>
                  <a:pt x="3015026" y="0"/>
                </a:lnTo>
                <a:lnTo>
                  <a:pt x="30150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17132" y="32421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30467"/>
            <a:ext cx="1897694" cy="92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9"/>
              </a:lnSpc>
            </a:pPr>
            <a:r>
              <a:rPr lang="en-US" sz="5456" dirty="0">
                <a:solidFill>
                  <a:srgbClr val="C42733"/>
                </a:solidFill>
                <a:latin typeface="Alatsi"/>
                <a:ea typeface="Alatsi"/>
                <a:cs typeface="Alatsi"/>
                <a:sym typeface="Alatsi"/>
              </a:rPr>
              <a:t>Space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27652"/>
            <a:ext cx="4212327" cy="67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Memory limited ho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0164" y="3367631"/>
            <a:ext cx="3109473" cy="5564859"/>
          </a:xfrm>
          <a:custGeom>
            <a:avLst/>
            <a:gdLst/>
            <a:ahLst/>
            <a:cxnLst/>
            <a:rect l="l" t="t" r="r" b="b"/>
            <a:pathLst>
              <a:path w="3109473" h="5564859">
                <a:moveTo>
                  <a:pt x="0" y="0"/>
                </a:moveTo>
                <a:lnTo>
                  <a:pt x="3109474" y="0"/>
                </a:lnTo>
                <a:lnTo>
                  <a:pt x="3109474" y="5564859"/>
                </a:lnTo>
                <a:lnTo>
                  <a:pt x="0" y="5564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49767" y="3881444"/>
            <a:ext cx="5202388" cy="5051046"/>
          </a:xfrm>
          <a:custGeom>
            <a:avLst/>
            <a:gdLst/>
            <a:ahLst/>
            <a:cxnLst/>
            <a:rect l="l" t="t" r="r" b="b"/>
            <a:pathLst>
              <a:path w="5202388" h="5051046">
                <a:moveTo>
                  <a:pt x="0" y="0"/>
                </a:moveTo>
                <a:lnTo>
                  <a:pt x="5202389" y="0"/>
                </a:lnTo>
                <a:lnTo>
                  <a:pt x="5202389" y="5051046"/>
                </a:lnTo>
                <a:lnTo>
                  <a:pt x="0" y="5051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15960" y="1237630"/>
            <a:ext cx="6656080" cy="136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Project </a:t>
            </a:r>
            <a:r>
              <a:rPr lang="en-US" sz="3862" dirty="0" err="1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 goal </a:t>
            </a:r>
            <a:r>
              <a:rPr lang="en-US" sz="3862" dirty="0" err="1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862" dirty="0" err="1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hisaab</a:t>
            </a: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 se </a:t>
            </a:r>
            <a:r>
              <a:rPr lang="en-US" sz="3862" dirty="0" err="1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aap</a:t>
            </a: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 decide </a:t>
            </a:r>
            <a:r>
              <a:rPr lang="en-US" sz="3862" dirty="0" err="1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karoge</a:t>
            </a: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862" dirty="0" err="1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kaun</a:t>
            </a: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 better </a:t>
            </a:r>
            <a:r>
              <a:rPr lang="en-US" sz="3862" dirty="0" err="1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endParaRPr lang="en-US" sz="3862" dirty="0">
              <a:solidFill>
                <a:srgbClr val="2B231A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27444" y="4076740"/>
            <a:ext cx="13033112" cy="204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3879" lvl="1" indent="-416940" algn="l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If your app is too slow → Optimize time</a:t>
            </a:r>
          </a:p>
          <a:p>
            <a:pPr marL="833879" lvl="1" indent="-416940" algn="l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If your app crashes due to memory → Optimize space</a:t>
            </a:r>
          </a:p>
          <a:p>
            <a:pPr algn="l">
              <a:lnSpc>
                <a:spcPts val="5407"/>
              </a:lnSpc>
            </a:pPr>
            <a:endParaRPr lang="en-US" sz="3862" dirty="0">
              <a:solidFill>
                <a:srgbClr val="2B231A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53980" y="3584575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SPACE COMPLEXITY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9621" y="1835141"/>
            <a:ext cx="5121980" cy="7423159"/>
          </a:xfrm>
          <a:custGeom>
            <a:avLst/>
            <a:gdLst/>
            <a:ahLst/>
            <a:cxnLst/>
            <a:rect l="l" t="t" r="r" b="b"/>
            <a:pathLst>
              <a:path w="5121980" h="7423159">
                <a:moveTo>
                  <a:pt x="0" y="0"/>
                </a:moveTo>
                <a:lnTo>
                  <a:pt x="5121979" y="0"/>
                </a:lnTo>
                <a:lnTo>
                  <a:pt x="5121979" y="7423159"/>
                </a:lnTo>
                <a:lnTo>
                  <a:pt x="0" y="742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87875" y="3489320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66940" y="3913190"/>
            <a:ext cx="3000495" cy="2460620"/>
          </a:xfrm>
          <a:custGeom>
            <a:avLst/>
            <a:gdLst/>
            <a:ahLst/>
            <a:cxnLst/>
            <a:rect l="l" t="t" r="r" b="b"/>
            <a:pathLst>
              <a:path w="3000495" h="2460620">
                <a:moveTo>
                  <a:pt x="0" y="0"/>
                </a:moveTo>
                <a:lnTo>
                  <a:pt x="3000495" y="0"/>
                </a:lnTo>
                <a:lnTo>
                  <a:pt x="3000495" y="2460620"/>
                </a:lnTo>
                <a:lnTo>
                  <a:pt x="0" y="2460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6082" y="351666"/>
            <a:ext cx="5143619" cy="85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6"/>
              </a:lnSpc>
            </a:pPr>
            <a:r>
              <a:rPr lang="en-US" sz="4968">
                <a:solidFill>
                  <a:srgbClr val="845E3A"/>
                </a:solidFill>
                <a:latin typeface="Alatsi"/>
                <a:ea typeface="Alatsi"/>
                <a:cs typeface="Alatsi"/>
                <a:sym typeface="Alatsi"/>
              </a:rPr>
              <a:t>Memory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1469" y="7941977"/>
            <a:ext cx="5465032" cy="85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6"/>
              </a:lnSpc>
            </a:pPr>
            <a:r>
              <a:rPr lang="en-US" sz="4968" dirty="0">
                <a:solidFill>
                  <a:srgbClr val="845E3A"/>
                </a:solidFill>
                <a:latin typeface="Alatsi"/>
                <a:ea typeface="Alatsi"/>
                <a:cs typeface="Alatsi"/>
                <a:sym typeface="Alatsi"/>
              </a:rPr>
              <a:t>Space Complexity.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55652"/>
            <a:ext cx="7925083" cy="85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6"/>
              </a:lnSpc>
            </a:pPr>
            <a:r>
              <a:rPr lang="en-US" sz="4968" dirty="0">
                <a:solidFill>
                  <a:srgbClr val="845E3A"/>
                </a:solidFill>
                <a:latin typeface="Alatsi"/>
                <a:ea typeface="Alatsi"/>
                <a:cs typeface="Alatsi"/>
                <a:sym typeface="Alatsi"/>
              </a:rPr>
              <a:t>Space Complexity Definition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01271"/>
            <a:ext cx="16594347" cy="522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6"/>
              </a:lnSpc>
            </a:pP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Space Complexity =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Kitni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extra memory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aapka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program use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karta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run time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mein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algn="l">
              <a:lnSpc>
                <a:spcPts val="6956"/>
              </a:lnSpc>
            </a:pPr>
            <a:endParaRPr lang="en-US" sz="4968" dirty="0">
              <a:solidFill>
                <a:srgbClr val="2D2B2B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l">
              <a:lnSpc>
                <a:spcPts val="6956"/>
              </a:lnSpc>
            </a:pP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Ismein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input data count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nahi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hota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—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sirf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extra variables, arrays, stacks, recursion ka memory count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hota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968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4968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algn="l">
              <a:lnSpc>
                <a:spcPts val="6956"/>
              </a:lnSpc>
            </a:pPr>
            <a:endParaRPr lang="en-US" sz="4968" dirty="0">
              <a:solidFill>
                <a:srgbClr val="2D2B2B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49863">
            <a:off x="9964404" y="2947318"/>
            <a:ext cx="2053212" cy="580032"/>
          </a:xfrm>
          <a:custGeom>
            <a:avLst/>
            <a:gdLst/>
            <a:ahLst/>
            <a:cxnLst/>
            <a:rect l="l" t="t" r="r" b="b"/>
            <a:pathLst>
              <a:path w="2053212" h="580032">
                <a:moveTo>
                  <a:pt x="0" y="0"/>
                </a:moveTo>
                <a:lnTo>
                  <a:pt x="2053212" y="0"/>
                </a:lnTo>
                <a:lnTo>
                  <a:pt x="2053212" y="580032"/>
                </a:lnTo>
                <a:lnTo>
                  <a:pt x="0" y="58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74789" y="1742618"/>
            <a:ext cx="13138423" cy="85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6"/>
              </a:lnSpc>
            </a:pPr>
            <a:r>
              <a:rPr lang="en-US" sz="4968" dirty="0">
                <a:solidFill>
                  <a:srgbClr val="845E3A"/>
                </a:solidFill>
                <a:latin typeface="Alatsi"/>
                <a:ea typeface="Alatsi"/>
                <a:cs typeface="Alatsi"/>
                <a:sym typeface="Alatsi"/>
              </a:rPr>
              <a:t>Total Space = Input Space + Auxiliary Space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41897" y="4503311"/>
            <a:ext cx="15004205" cy="313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8"/>
              </a:lnSpc>
            </a:pP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Auxiliary Space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matlab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extra memory jo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aapka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program run hone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time par khud se allocate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karta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—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kisi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additional data structure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ya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variable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liye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algn="l">
              <a:lnSpc>
                <a:spcPts val="6198"/>
              </a:lnSpc>
            </a:pP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Ismein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input size count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nahi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427" dirty="0" err="1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hota</a:t>
            </a:r>
            <a:r>
              <a:rPr lang="en-US" sz="4427" dirty="0">
                <a:solidFill>
                  <a:srgbClr val="2D2B2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7504" y="2045531"/>
            <a:ext cx="6085124" cy="6536754"/>
          </a:xfrm>
          <a:custGeom>
            <a:avLst/>
            <a:gdLst/>
            <a:ahLst/>
            <a:cxnLst/>
            <a:rect l="l" t="t" r="r" b="b"/>
            <a:pathLst>
              <a:path w="6085124" h="6536754">
                <a:moveTo>
                  <a:pt x="0" y="0"/>
                </a:moveTo>
                <a:lnTo>
                  <a:pt x="6085124" y="0"/>
                </a:lnTo>
                <a:lnTo>
                  <a:pt x="6085124" y="6536754"/>
                </a:lnTo>
                <a:lnTo>
                  <a:pt x="0" y="653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43447" y="1028700"/>
            <a:ext cx="2503833" cy="4326277"/>
          </a:xfrm>
          <a:custGeom>
            <a:avLst/>
            <a:gdLst/>
            <a:ahLst/>
            <a:cxnLst/>
            <a:rect l="l" t="t" r="r" b="b"/>
            <a:pathLst>
              <a:path w="2503833" h="4326277">
                <a:moveTo>
                  <a:pt x="0" y="0"/>
                </a:moveTo>
                <a:lnTo>
                  <a:pt x="2503833" y="0"/>
                </a:lnTo>
                <a:lnTo>
                  <a:pt x="2503833" y="4326277"/>
                </a:lnTo>
                <a:lnTo>
                  <a:pt x="0" y="4326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42846" y="6519978"/>
            <a:ext cx="1456207" cy="2268877"/>
          </a:xfrm>
          <a:custGeom>
            <a:avLst/>
            <a:gdLst/>
            <a:ahLst/>
            <a:cxnLst/>
            <a:rect l="l" t="t" r="r" b="b"/>
            <a:pathLst>
              <a:path w="1456207" h="2268877">
                <a:moveTo>
                  <a:pt x="0" y="0"/>
                </a:moveTo>
                <a:lnTo>
                  <a:pt x="1456207" y="0"/>
                </a:lnTo>
                <a:lnTo>
                  <a:pt x="1456207" y="2268877"/>
                </a:lnTo>
                <a:lnTo>
                  <a:pt x="0" y="2268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45477" y="6360072"/>
            <a:ext cx="1499773" cy="2428783"/>
          </a:xfrm>
          <a:custGeom>
            <a:avLst/>
            <a:gdLst/>
            <a:ahLst/>
            <a:cxnLst/>
            <a:rect l="l" t="t" r="r" b="b"/>
            <a:pathLst>
              <a:path w="1499773" h="2428783">
                <a:moveTo>
                  <a:pt x="0" y="0"/>
                </a:moveTo>
                <a:lnTo>
                  <a:pt x="1499773" y="0"/>
                </a:lnTo>
                <a:lnTo>
                  <a:pt x="1499773" y="2428783"/>
                </a:lnTo>
                <a:lnTo>
                  <a:pt x="0" y="24287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92975" y="6435822"/>
            <a:ext cx="2724499" cy="2437188"/>
          </a:xfrm>
          <a:custGeom>
            <a:avLst/>
            <a:gdLst/>
            <a:ahLst/>
            <a:cxnLst/>
            <a:rect l="l" t="t" r="r" b="b"/>
            <a:pathLst>
              <a:path w="2724499" h="2437188">
                <a:moveTo>
                  <a:pt x="0" y="0"/>
                </a:moveTo>
                <a:lnTo>
                  <a:pt x="2724499" y="0"/>
                </a:lnTo>
                <a:lnTo>
                  <a:pt x="2724499" y="2437188"/>
                </a:lnTo>
                <a:lnTo>
                  <a:pt x="0" y="2437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651100"/>
            <a:ext cx="3225226" cy="2984800"/>
          </a:xfrm>
          <a:custGeom>
            <a:avLst/>
            <a:gdLst/>
            <a:ahLst/>
            <a:cxnLst/>
            <a:rect l="l" t="t" r="r" b="b"/>
            <a:pathLst>
              <a:path w="3225226" h="2984800">
                <a:moveTo>
                  <a:pt x="0" y="0"/>
                </a:moveTo>
                <a:lnTo>
                  <a:pt x="3225226" y="0"/>
                </a:lnTo>
                <a:lnTo>
                  <a:pt x="3225226" y="2984800"/>
                </a:lnTo>
                <a:lnTo>
                  <a:pt x="0" y="298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82875" y="2956260"/>
            <a:ext cx="4215408" cy="4374480"/>
          </a:xfrm>
          <a:custGeom>
            <a:avLst/>
            <a:gdLst/>
            <a:ahLst/>
            <a:cxnLst/>
            <a:rect l="l" t="t" r="r" b="b"/>
            <a:pathLst>
              <a:path w="4215408" h="4374480">
                <a:moveTo>
                  <a:pt x="0" y="0"/>
                </a:moveTo>
                <a:lnTo>
                  <a:pt x="4215408" y="0"/>
                </a:lnTo>
                <a:lnTo>
                  <a:pt x="4215408" y="4374480"/>
                </a:lnTo>
                <a:lnTo>
                  <a:pt x="0" y="4374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94506" y="1578798"/>
            <a:ext cx="6506000" cy="6571717"/>
          </a:xfrm>
          <a:custGeom>
            <a:avLst/>
            <a:gdLst/>
            <a:ahLst/>
            <a:cxnLst/>
            <a:rect l="l" t="t" r="r" b="b"/>
            <a:pathLst>
              <a:path w="6506000" h="6571717">
                <a:moveTo>
                  <a:pt x="0" y="0"/>
                </a:moveTo>
                <a:lnTo>
                  <a:pt x="6506000" y="0"/>
                </a:lnTo>
                <a:lnTo>
                  <a:pt x="6506000" y="6571717"/>
                </a:lnTo>
                <a:lnTo>
                  <a:pt x="0" y="6571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4387" y="7264065"/>
            <a:ext cx="4513138" cy="110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192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Tum sirf pen leke jaa rahe ho — memory = O(1)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50484" y="990695"/>
            <a:ext cx="4792424" cy="110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192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Tum 10 books leke jaa rahe ho — memory = O(n)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15277" y="8493111"/>
            <a:ext cx="5644023" cy="110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192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Tum har subject ke liye alag bag leke jaa rahe ho — O(n²)!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3491" y="1894531"/>
            <a:ext cx="11081019" cy="5101507"/>
          </a:xfrm>
          <a:custGeom>
            <a:avLst/>
            <a:gdLst/>
            <a:ahLst/>
            <a:cxnLst/>
            <a:rect l="l" t="t" r="r" b="b"/>
            <a:pathLst>
              <a:path w="11081019" h="5101507">
                <a:moveTo>
                  <a:pt x="0" y="0"/>
                </a:moveTo>
                <a:lnTo>
                  <a:pt x="11081018" y="0"/>
                </a:lnTo>
                <a:lnTo>
                  <a:pt x="11081018" y="5101508"/>
                </a:lnTo>
                <a:lnTo>
                  <a:pt x="0" y="510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78610"/>
            <a:ext cx="728272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Calculate Space Complexity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37930" y="2109617"/>
            <a:ext cx="11212140" cy="4298955"/>
          </a:xfrm>
          <a:custGeom>
            <a:avLst/>
            <a:gdLst/>
            <a:ahLst/>
            <a:cxnLst/>
            <a:rect l="l" t="t" r="r" b="b"/>
            <a:pathLst>
              <a:path w="11212140" h="4298955">
                <a:moveTo>
                  <a:pt x="0" y="0"/>
                </a:moveTo>
                <a:lnTo>
                  <a:pt x="11212140" y="0"/>
                </a:lnTo>
                <a:lnTo>
                  <a:pt x="11212140" y="4298955"/>
                </a:lnTo>
                <a:lnTo>
                  <a:pt x="0" y="4298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78610"/>
            <a:ext cx="728272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2B231A"/>
                </a:solidFill>
                <a:latin typeface="Alatsi"/>
                <a:ea typeface="Alatsi"/>
                <a:cs typeface="Alatsi"/>
                <a:sym typeface="Alatsi"/>
              </a:rPr>
              <a:t>Calculate Space Complexity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242</Words>
  <Application>Microsoft Office PowerPoint</Application>
  <PresentationFormat>Custom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Alatsi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</dc:title>
  <cp:lastModifiedBy>khaiser khanam</cp:lastModifiedBy>
  <cp:revision>2</cp:revision>
  <dcterms:created xsi:type="dcterms:W3CDTF">2006-08-16T00:00:00Z</dcterms:created>
  <dcterms:modified xsi:type="dcterms:W3CDTF">2025-05-23T16:01:46Z</dcterms:modified>
  <dc:identifier>DAGoDcwcXIA</dc:identifier>
</cp:coreProperties>
</file>